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546" r:id="rId3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3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D72956-7E0E-424F-A1AD-BF0E2E353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1BDCBE4-7F37-4B2E-B60C-9D785F86C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94AB69E-34CC-4D66-BD94-2897D6D49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1B55619-A2C8-49FB-B0F4-480041C2E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E2F4B-0497-4C2B-B877-57BA674A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3153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79D6FF-D796-4FC5-A886-DD07060D4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EC747C4-488B-4713-BAF0-CB363C085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9E1AD32-81F6-4592-9802-1411ED4D8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091272E-D46D-47DC-8B41-3873211F3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D0442B-404A-4196-B608-4ED65AA4D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57992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4A737F-2F63-4F3F-A57B-FDF280618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AC3AE93-6B37-481F-A4B1-A4A929198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AC85A46-60B2-4A43-A5B3-A4FA2BC5C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63D95DD-F9C1-4907-BD2D-1041AE706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9B3D45C-89C1-425A-AC94-7B12310C0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44061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7AA7E7-BC2C-4162-984F-D8F34596C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B0A0548-98E6-4B91-86D8-D90AA6E17F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8BDEAE0-A513-4290-9942-9E7CF335B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93F0B29-F4A0-4873-A7D8-108D5015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0E7ACDF-C1BE-4D8C-9204-64FD522B7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7A097AA-21B2-44C3-B196-376D5F79B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6356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1D6B8F-B847-4AA8-921E-0A2F9128E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C81BA30-C371-4EF3-B5C4-0F446E1D2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DD66741-68F1-42E4-807F-183843520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A252D83-3CA0-4C49-B9E8-6468310B80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0456D18-BE9F-41DE-938A-2FBDEEFDCA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09EACEB2-DF86-4685-AC2C-CAF08BF6A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1BF51F14-F06B-42F2-9BC2-AB3234DA2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4AE7442-C66C-4A13-BBA6-51989242B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90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05B80B-B253-4D4E-91C8-1E703656B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8B2131C-2E42-4825-84EA-D21E119E1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BEBFCFC-1BAD-4040-99F6-67055279E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DDA24B1-93BE-4826-80ED-A1AC9014E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4688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3F6FFB23-DEE7-4B4D-900A-D63ABCC8A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A8BE210-5911-45D2-B8A5-341B7BA2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7935825-6E36-469F-AB9F-A910AC927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0343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FB0BCA-2A4A-4052-A282-B242B941E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4228398-514F-4387-A3E2-7DA7E02EE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EF45B45-23BA-47CF-8F47-2CDB00C6E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E60E5CB-0EEB-4CB7-9612-0E15170CB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39B87FA-9920-4DDF-8534-D0F87D77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9747898-384F-47B4-825C-AF9186A8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1276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190956-9AB2-4261-9951-A08174112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9776B82-3EDF-445B-BA53-E6665824FA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44145EC-06E3-494D-A676-1DC1EE59D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E37FF5B-3D3F-4845-86AF-4B291E3A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136A24C-2556-4F8D-A328-4DF9BA621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957A476-41B8-4DF4-9488-F54280CEF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462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B64F0C5-C069-426D-B670-3F07BE4D8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5B547D3-7574-4E36-A140-3B5ED0ED7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94F25A4-C9A0-4315-B2DC-761448015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C7C03D-ABF7-4D23-97DD-4DF15CB08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EB4F53-42B5-41B5-B4B2-E6BB63C38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9905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32A71D0B-A771-47B7-944F-89CCCDB445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C4C19E8-1CAA-4E1D-9F9A-6A2B5C1E9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F551359-DA7B-4D35-B3F0-8B7481B3D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319F746-85E6-4366-8577-8B86979C9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00878D4-1724-46F6-8570-A573D4AC8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1604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8E81EE62-173B-4783-A8CB-B5F1A3521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1140C08-24DE-4867-9CC8-ABFA81FA8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EA11B2B-9429-4E62-8560-FFBE4376FD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48C7A-BF9B-4D52-BC7B-725C46E3A3BC}" type="datetimeFigureOut">
              <a:rPr lang="id-ID" smtClean="0"/>
              <a:pPr/>
              <a:t>19/09/2026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898D459-3BF1-4174-A060-FB51737F3E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5CC5C5-79EB-479D-8C70-28CFA016D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679C2-06E9-45FB-9682-F360471DBF10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2234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68BA9AA-CB16-4985-A3B2-AB6B02F8A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691" y="0"/>
            <a:ext cx="12316691" cy="16209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C72CD9E-B0D1-46FF-9C93-8172559F2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714" y="1620983"/>
            <a:ext cx="12355428" cy="5237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9982B75-B15D-43EF-BBDC-90D3F3052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583" y="1524001"/>
            <a:ext cx="252152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14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3" descr="Hasil gambar untuk peta topografi">
            <a:extLst>
              <a:ext uri="{FF2B5EF4-FFF2-40B4-BE49-F238E27FC236}">
                <a16:creationId xmlns="" xmlns:a16="http://schemas.microsoft.com/office/drawing/2014/main" id="{FE802C9B-5058-4FD4-9393-405E1EAC3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010" y="-138546"/>
            <a:ext cx="12447009" cy="633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Asus</cp:lastModifiedBy>
  <cp:revision>2</cp:revision>
  <dcterms:created xsi:type="dcterms:W3CDTF">2020-09-22T00:52:48Z</dcterms:created>
  <dcterms:modified xsi:type="dcterms:W3CDTF">2026-09-19T10:00:08Z</dcterms:modified>
</cp:coreProperties>
</file>